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2" r:id="rId2"/>
    <p:sldId id="263" r:id="rId3"/>
    <p:sldId id="271" r:id="rId4"/>
    <p:sldId id="277" r:id="rId5"/>
    <p:sldId id="283" r:id="rId6"/>
    <p:sldId id="278" r:id="rId7"/>
    <p:sldId id="279" r:id="rId8"/>
    <p:sldId id="285" r:id="rId9"/>
    <p:sldId id="280" r:id="rId10"/>
    <p:sldId id="286" r:id="rId11"/>
    <p:sldId id="289" r:id="rId12"/>
    <p:sldId id="287" r:id="rId13"/>
    <p:sldId id="290" r:id="rId14"/>
    <p:sldId id="288" r:id="rId15"/>
    <p:sldId id="281" r:id="rId16"/>
    <p:sldId id="284" r:id="rId17"/>
    <p:sldId id="282" r:id="rId18"/>
    <p:sldId id="291" r:id="rId19"/>
    <p:sldId id="292" r:id="rId20"/>
    <p:sldId id="293" r:id="rId21"/>
    <p:sldId id="265" r:id="rId22"/>
    <p:sldId id="275" r:id="rId23"/>
    <p:sldId id="276" r:id="rId24"/>
    <p:sldId id="266" r:id="rId25"/>
    <p:sldId id="267" r:id="rId26"/>
    <p:sldId id="272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0" autoAdjust="0"/>
    <p:restoredTop sz="68092" autoAdjust="0"/>
  </p:normalViewPr>
  <p:slideViewPr>
    <p:cSldViewPr snapToGrid="0" showGuides="1">
      <p:cViewPr>
        <p:scale>
          <a:sx n="75" d="100"/>
          <a:sy n="75" d="100"/>
        </p:scale>
        <p:origin x="2004" y="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26/04/2022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migrate/anthos/docs/crd-overview" TargetMode="External"/><Relationship Id="rId7" Type="http://schemas.openxmlformats.org/officeDocument/2006/relationships/hyperlink" Target="https://cloud.google.com/buil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ubernetes.io/docs/concepts/services-networking/service/" TargetMode="External"/><Relationship Id="rId5" Type="http://schemas.openxmlformats.org/officeDocument/2006/relationships/hyperlink" Target="https://kubernetes.io/docs/concepts/services-networking/network-policies/" TargetMode="External"/><Relationship Id="rId4" Type="http://schemas.openxmlformats.org/officeDocument/2006/relationships/hyperlink" Target="https://kubernetes.io/docs/concepts/extend-kubernetes/api-extension/custom-resources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214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936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923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4637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839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147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1)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Information gathering, het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opmaken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van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inventory. Create an understanding of the applications and their dependencies.</a:t>
            </a:r>
          </a:p>
          <a:p>
            <a:pPr algn="l"/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Soort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opgeslagen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VM's met workloads die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migreren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Required network ports &amp; connections die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applicaties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nodig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hebben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Dependencies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doorheen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app tiers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Service name resolution &amp; DNS config</a:t>
            </a:r>
          </a:p>
          <a:p>
            <a:endParaRPr lang="nl-BE" dirty="0"/>
          </a:p>
          <a:p>
            <a:r>
              <a:rPr lang="nl-BE" dirty="0"/>
              <a:t>2)</a:t>
            </a:r>
          </a:p>
          <a:p>
            <a:pPr algn="l"/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Tijdens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fase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verschillende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applications in batches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verdelen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verzamelde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verwerken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kubernetes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model.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"Your application environments, topologies, namespaces, and policies are centralized in Kubernetes YAML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3" tooltip="https://cloud.google.com/migrate/anthos/docs/crd-overview"/>
              </a:rPr>
              <a:t>configuration files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where each of these files contains a Kubernetes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4" tooltip="https://kubernetes.io/docs/concepts/extend-kubernetes/api-extension/custom-resources/"/>
              </a:rPr>
              <a:t>Custom Resource Definitions (CRDs)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."</a:t>
            </a:r>
          </a:p>
          <a:p>
            <a:endParaRPr lang="nl-BE" dirty="0"/>
          </a:p>
          <a:p>
            <a:r>
              <a:rPr lang="nl-BE" dirty="0"/>
              <a:t>3)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Aanmaken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van GKE/Anthos cluster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voor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migrated workloads op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draaien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GKE cluster, Anthos Cluster op GKE, Anthos Cluster op VMware, Anthos Cluster op AWS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VPC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netwerk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regels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kubernetes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5" tooltip="https://kubernetes.io/docs/concepts/services-networking/network-policies/"/>
              </a:rPr>
              <a:t>network policies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aanmaken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(die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overeen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komen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met k8s model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uit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vorige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6" tooltip="https://kubernetes.io/docs/concepts/services-networking/service/"/>
              </a:rPr>
              <a:t>Service definitions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van k8s apply-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Load balancing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configureren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DNS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configureren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4)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 migration &amp; deployment workflow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volgt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Configure the processing cluster: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maak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GKE of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ANthos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cluster die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transformatie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runnen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(van VM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target container)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Migration source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toevoegen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 migration source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toevoegen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die het platform represent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vanwaar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je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Migration plan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vorige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 is via google cloud console (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webbrowser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Review &amp; customize migration plan: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plan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updaten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reviewen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andere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personen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zoals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stakeholders, application owner, security admin, storage admin, ...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Generate Artifacts: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correcte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container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artifacten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worden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gegenereerd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adhv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het migration plan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Deploy or integrate with CI/CD: Nu container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artefacten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klaar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doorgaan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deployment, test, staging,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tot slot in production cluster.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alternatief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artefacten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integreert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build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deploy pipeline om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andere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tools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7" tooltip="https://cloud.google.com/build"/>
              </a:rPr>
              <a:t>Cloud Build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gebruiken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test: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da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alles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gelukt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is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18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4998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26/04/2022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hyperlink" Target="https://github.com/bertvv/ansible-skeleton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Training Day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AWS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364343"/>
            <a:ext cx="9241735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Cluster op AWS: Managed by Anthos op Google Cloud </a:t>
            </a:r>
          </a:p>
          <a:p>
            <a:pPr>
              <a:spcAft>
                <a:spcPts val="1200"/>
              </a:spcAft>
            </a:pPr>
            <a:r>
              <a:rPr lang="en-GB" dirty="0"/>
              <a:t>Prerequisites: Terraform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1FD2B-5C16-475A-83E2-35A14AA6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94" y="2898806"/>
            <a:ext cx="10398197" cy="33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8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AWS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364343"/>
            <a:ext cx="9241735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Cluster op AWS: Managed by Anthos op Google Cloud </a:t>
            </a:r>
          </a:p>
          <a:p>
            <a:pPr>
              <a:spcAft>
                <a:spcPts val="1200"/>
              </a:spcAft>
            </a:pPr>
            <a:r>
              <a:rPr lang="en-GB" dirty="0"/>
              <a:t>Prerequisites: Terraform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1FD2B-5C16-475A-83E2-35A14AA6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94" y="2898806"/>
            <a:ext cx="10398197" cy="3397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FDE88B-6E16-4A14-9154-5B4841CC7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56" y="3009014"/>
            <a:ext cx="9890754" cy="31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3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Azure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364343"/>
            <a:ext cx="9241735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Errors </a:t>
            </a:r>
            <a:r>
              <a:rPr lang="en-GB" dirty="0" err="1"/>
              <a:t>bij</a:t>
            </a:r>
            <a:r>
              <a:rPr lang="en-GB" dirty="0"/>
              <a:t> AWS -&gt; Azure </a:t>
            </a:r>
            <a:r>
              <a:rPr lang="en-GB" dirty="0" err="1"/>
              <a:t>uitproberen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Resource group -&gt; </a:t>
            </a:r>
            <a:r>
              <a:rPr lang="en-GB" dirty="0" err="1"/>
              <a:t>Vnet</a:t>
            </a:r>
            <a:r>
              <a:rPr lang="en-GB" dirty="0"/>
              <a:t> -&gt; </a:t>
            </a:r>
            <a:r>
              <a:rPr lang="en-GB" dirty="0" err="1"/>
              <a:t>vm’s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de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37387-DAC5-41F0-826B-F15F9639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08" y="3429000"/>
            <a:ext cx="9769245" cy="31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Azure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364343"/>
            <a:ext cx="9241735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Errors </a:t>
            </a:r>
            <a:r>
              <a:rPr lang="en-GB" dirty="0" err="1"/>
              <a:t>bij</a:t>
            </a:r>
            <a:r>
              <a:rPr lang="en-GB" dirty="0"/>
              <a:t> AWS -&gt; Azure </a:t>
            </a:r>
            <a:r>
              <a:rPr lang="en-GB" dirty="0" err="1"/>
              <a:t>uitproberen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Resource group -&gt; </a:t>
            </a:r>
            <a:r>
              <a:rPr lang="en-GB" dirty="0" err="1"/>
              <a:t>Vnet</a:t>
            </a:r>
            <a:r>
              <a:rPr lang="en-GB" dirty="0"/>
              <a:t> -&gt; </a:t>
            </a:r>
            <a:r>
              <a:rPr lang="en-GB" dirty="0" err="1"/>
              <a:t>vm’s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de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37387-DAC5-41F0-826B-F15F9639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08" y="3429000"/>
            <a:ext cx="9769245" cy="3179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87C0D-03B8-4006-B39E-DBF9EABA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769" y="3227042"/>
            <a:ext cx="5800461" cy="32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Troubleshooting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81456" y="1364343"/>
            <a:ext cx="4607764" cy="474168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Permissie</a:t>
            </a:r>
            <a:r>
              <a:rPr lang="en-GB" dirty="0"/>
              <a:t> issues?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3F5ED-61D5-4C2A-93E4-8EF0B688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5" y="2537715"/>
            <a:ext cx="4607764" cy="567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60D44-251F-4260-A2B3-BA60944351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22"/>
          <a:stretch/>
        </p:blipFill>
        <p:spPr>
          <a:xfrm>
            <a:off x="829203" y="1364343"/>
            <a:ext cx="6568248" cy="2913972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C1835-876B-4196-9E94-9E40F5E88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2" y="4564256"/>
            <a:ext cx="10887740" cy="1669272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2752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Meerdere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65" y="3592391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nl-BE" dirty="0" err="1"/>
              <a:t>Unstructured</a:t>
            </a:r>
            <a:endParaRPr lang="nl-BE" dirty="0"/>
          </a:p>
          <a:p>
            <a:pPr>
              <a:spcAft>
                <a:spcPts val="1200"/>
              </a:spcAft>
            </a:pPr>
            <a:r>
              <a:rPr lang="nl-BE" dirty="0"/>
              <a:t>Hiërarchisch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A8960-55E9-4874-A05B-2C218623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7" y="2912717"/>
            <a:ext cx="3233497" cy="14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1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VM Migration - </a:t>
            </a:r>
            <a:r>
              <a:rPr lang="en-GB" dirty="0" err="1"/>
              <a:t>fases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B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E762D7-8797-4371-BFDE-0AEC61B5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93" y="1373410"/>
            <a:ext cx="8866927" cy="7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3687A-E98C-4363-B330-2B1EE17B21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44"/>
          <a:stretch/>
        </p:blipFill>
        <p:spPr>
          <a:xfrm>
            <a:off x="7841197" y="2200064"/>
            <a:ext cx="930391" cy="762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7CBD9-F7A8-4DEE-B689-19B58E162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3504699"/>
            <a:ext cx="9626600" cy="3004504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5865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 err="1"/>
              <a:t>Mesh</a:t>
            </a:r>
            <a:r>
              <a:rPr lang="nl-BE" dirty="0"/>
              <a:t> van microservices</a:t>
            </a:r>
          </a:p>
          <a:p>
            <a:pPr>
              <a:spcAft>
                <a:spcPts val="1200"/>
              </a:spcAft>
            </a:pPr>
            <a:r>
              <a:rPr lang="nl-BE" dirty="0"/>
              <a:t>Implementatie van </a:t>
            </a:r>
            <a:r>
              <a:rPr lang="nl-BE" dirty="0" err="1"/>
              <a:t>Istio</a:t>
            </a:r>
            <a:endParaRPr lang="nl-BE" dirty="0"/>
          </a:p>
          <a:p>
            <a:pPr>
              <a:spcAft>
                <a:spcPts val="1200"/>
              </a:spcAft>
            </a:pPr>
            <a:r>
              <a:rPr lang="nl-BE" dirty="0"/>
              <a:t>Manage, </a:t>
            </a:r>
            <a:r>
              <a:rPr lang="nl-BE" dirty="0" err="1"/>
              <a:t>observe</a:t>
            </a:r>
            <a:r>
              <a:rPr lang="nl-BE" dirty="0"/>
              <a:t> &amp; secure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Traffic management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Monitoring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Security </a:t>
            </a:r>
            <a:endParaRPr lang="en-BE" sz="1800" b="1" kern="600" dirty="0"/>
          </a:p>
        </p:txBody>
      </p:sp>
      <p:pic>
        <p:nvPicPr>
          <p:cNvPr id="12290" name="Picture 2" descr="Illustration of a laptop, data base, stack of web pages, and game controller linked to cloud.">
            <a:extLst>
              <a:ext uri="{FF2B5EF4-FFF2-40B4-BE49-F238E27FC236}">
                <a16:creationId xmlns:a16="http://schemas.microsoft.com/office/drawing/2014/main" id="{96932C83-2733-457F-912B-34FD0A47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604962"/>
            <a:ext cx="4587546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/>
              <a:t>Verschillende</a:t>
            </a:r>
            <a:r>
              <a:rPr lang="nl-BE" sz="1800" b="1" kern="600" dirty="0"/>
              <a:t> </a:t>
            </a:r>
            <a:r>
              <a:rPr lang="nl-BE" dirty="0"/>
              <a:t>implementatiemanieren</a:t>
            </a:r>
          </a:p>
          <a:p>
            <a:pPr lvl="1">
              <a:spcAft>
                <a:spcPts val="1200"/>
              </a:spcAft>
            </a:pPr>
            <a:r>
              <a:rPr lang="nl-BE" dirty="0"/>
              <a:t>In-cluster</a:t>
            </a:r>
          </a:p>
          <a:p>
            <a:pPr lvl="1">
              <a:spcAft>
                <a:spcPts val="1200"/>
              </a:spcAft>
            </a:pPr>
            <a:r>
              <a:rPr lang="nl-BE" dirty="0" err="1"/>
              <a:t>Managed</a:t>
            </a:r>
            <a:r>
              <a:rPr lang="nl-BE" dirty="0"/>
              <a:t> </a:t>
            </a:r>
            <a:r>
              <a:rPr lang="nl-BE" dirty="0" err="1"/>
              <a:t>Anthos</a:t>
            </a:r>
            <a:r>
              <a:rPr lang="nl-BE" dirty="0"/>
              <a:t> Service </a:t>
            </a:r>
            <a:br>
              <a:rPr lang="nl-BE" dirty="0"/>
            </a:br>
            <a:r>
              <a:rPr lang="nl-BE" dirty="0" err="1"/>
              <a:t>Mesh</a:t>
            </a:r>
            <a:endParaRPr lang="nl-BE" dirty="0"/>
          </a:p>
          <a:p>
            <a:pPr lvl="1">
              <a:spcAft>
                <a:spcPts val="1200"/>
              </a:spcAft>
            </a:pPr>
            <a:r>
              <a:rPr lang="nl-BE" dirty="0" err="1"/>
              <a:t>Compute</a:t>
            </a:r>
            <a:r>
              <a:rPr lang="nl-BE" dirty="0"/>
              <a:t> Engine </a:t>
            </a:r>
            <a:r>
              <a:rPr lang="nl-BE" dirty="0" err="1"/>
              <a:t>VMs</a:t>
            </a:r>
            <a:r>
              <a:rPr lang="nl-BE" dirty="0"/>
              <a:t> in de service </a:t>
            </a:r>
            <a:r>
              <a:rPr lang="nl-BE" dirty="0" err="1"/>
              <a:t>mesh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56F15-2FF0-4B00-893A-5E9D36E7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5636"/>
            <a:ext cx="6068969" cy="48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6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332614"/>
            <a:ext cx="9759305" cy="497863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Bijgeleerd?</a:t>
            </a:r>
          </a:p>
          <a:p>
            <a:r>
              <a:rPr lang="nl-BE" sz="2800" dirty="0"/>
              <a:t>Anthos Clusters werken niet op andere </a:t>
            </a:r>
            <a:r>
              <a:rPr lang="nl-BE" sz="2800" dirty="0" err="1"/>
              <a:t>cloud</a:t>
            </a:r>
            <a:r>
              <a:rPr lang="nl-BE" sz="2800" dirty="0"/>
              <a:t> platformen</a:t>
            </a:r>
          </a:p>
          <a:p>
            <a:r>
              <a:rPr lang="nl-BE" dirty="0"/>
              <a:t>Veel features in “</a:t>
            </a:r>
            <a:r>
              <a:rPr lang="nl-BE" dirty="0" err="1"/>
              <a:t>Alpha</a:t>
            </a:r>
            <a:r>
              <a:rPr lang="nl-BE" dirty="0"/>
              <a:t>”</a:t>
            </a:r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7AB7-8BD8-4C11-8135-2842B38B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21227"/>
            <a:ext cx="4150112" cy="20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oogle Anthos - Wabion - Leading Google Cloud Premier Partner in  German-speaking countries">
            <a:extLst>
              <a:ext uri="{FF2B5EF4-FFF2-40B4-BE49-F238E27FC236}">
                <a16:creationId xmlns:a16="http://schemas.microsoft.com/office/drawing/2014/main" id="{C6ABE383-E63C-4017-821B-4ACA5CA3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24" y="4397962"/>
            <a:ext cx="2604820" cy="17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6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Meerdere Cloud Platformen</a:t>
            </a:r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00110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0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795615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00B050"/>
                </a:solidFill>
              </a:rPr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F2622C"/>
                </a:solidFill>
              </a:rPr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1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Kubernetes courses </a:t>
            </a:r>
            <a:r>
              <a:rPr lang="en-GB" dirty="0" err="1"/>
              <a:t>doorlopen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Lokale</a:t>
            </a:r>
            <a:r>
              <a:rPr lang="en-GB" dirty="0"/>
              <a:t> Kubernetes cluster </a:t>
            </a:r>
            <a:r>
              <a:rPr lang="en-GB" dirty="0" err="1"/>
              <a:t>opzetten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Automatisatie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 Vagrant &amp; Ansible</a:t>
            </a:r>
          </a:p>
          <a:p>
            <a:pPr>
              <a:spcAft>
                <a:spcPts val="1200"/>
              </a:spcAft>
            </a:pPr>
            <a:r>
              <a:rPr lang="en-GB" dirty="0"/>
              <a:t>High Availability?</a:t>
            </a:r>
          </a:p>
        </p:txBody>
      </p:sp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9071726" y="1207401"/>
            <a:ext cx="1351109" cy="13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1A98A-CC22-4D27-82E2-AFF3F0BE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334" y="3142513"/>
            <a:ext cx="2499892" cy="662298"/>
          </a:xfrm>
          <a:prstGeom prst="rect">
            <a:avLst/>
          </a:prstGeom>
        </p:spPr>
      </p:pic>
      <p:pic>
        <p:nvPicPr>
          <p:cNvPr id="8" name="Picture 6" descr="FusionLayer | Introducing Ansible Playbooks for FusionLayer Infinity:…">
            <a:extLst>
              <a:ext uri="{FF2B5EF4-FFF2-40B4-BE49-F238E27FC236}">
                <a16:creationId xmlns:a16="http://schemas.microsoft.com/office/drawing/2014/main" id="{C2E6E0F9-A0DC-48D0-9D78-0BC1D9F83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52" y="4360272"/>
            <a:ext cx="1671056" cy="16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Vagrant – Ansible skeleton</a:t>
            </a:r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Virtualbox</a:t>
            </a:r>
            <a:r>
              <a:rPr lang="en-GB" dirty="0"/>
              <a:t> 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F738D-5CD6-420D-A312-1736DAA0BA3D}"/>
              </a:ext>
            </a:extLst>
          </p:cNvPr>
          <p:cNvSpPr txBox="1"/>
          <p:nvPr/>
        </p:nvSpPr>
        <p:spPr>
          <a:xfrm>
            <a:off x="2038523" y="17823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400" dirty="0">
                <a:hlinkClick r:id="rId2"/>
              </a:rPr>
              <a:t>https://github.com/bertvv/ansible-skeleton</a:t>
            </a:r>
            <a:r>
              <a:rPr lang="nl-BE" sz="1400" dirty="0"/>
              <a:t> </a:t>
            </a:r>
            <a:endParaRPr lang="en-B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905CC-E71B-4971-99F9-1CEA4137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523" y="2231392"/>
            <a:ext cx="3354240" cy="1659519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64963-08FE-4525-9402-870EBDDE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035" y="4767867"/>
            <a:ext cx="3515216" cy="1438476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5A6C169-00FC-4B65-B447-D79329BE0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9071726" y="1207401"/>
            <a:ext cx="1351109" cy="13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035883-5170-4B8F-93ED-27DFEAEC5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334" y="3142513"/>
            <a:ext cx="2499892" cy="662298"/>
          </a:xfrm>
          <a:prstGeom prst="rect">
            <a:avLst/>
          </a:prstGeom>
        </p:spPr>
      </p:pic>
      <p:pic>
        <p:nvPicPr>
          <p:cNvPr id="18" name="Picture 6" descr="FusionLayer | Introducing Ansible Playbooks for FusionLayer Infinity:…">
            <a:extLst>
              <a:ext uri="{FF2B5EF4-FFF2-40B4-BE49-F238E27FC236}">
                <a16:creationId xmlns:a16="http://schemas.microsoft.com/office/drawing/2014/main" id="{C0DBBDD5-5C2C-4BA2-AFC2-7E791ABF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52" y="4360272"/>
            <a:ext cx="1671056" cy="16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0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r>
              <a:rPr lang="en-GB" dirty="0" err="1"/>
              <a:t>Beheer</a:t>
            </a:r>
            <a:r>
              <a:rPr lang="en-GB" dirty="0"/>
              <a:t>, </a:t>
            </a:r>
            <a:r>
              <a:rPr lang="en-GB" dirty="0" err="1"/>
              <a:t>aanmaak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monitoring van </a:t>
            </a:r>
            <a:r>
              <a:rPr lang="en-GB" dirty="0" err="1"/>
              <a:t>multicloud</a:t>
            </a:r>
            <a:r>
              <a:rPr lang="en-GB" dirty="0"/>
              <a:t> clusters</a:t>
            </a:r>
          </a:p>
          <a:p>
            <a:r>
              <a:rPr lang="en-GB" dirty="0"/>
              <a:t>AWS, Azure, VMware, bare metal</a:t>
            </a:r>
          </a:p>
          <a:p>
            <a:endParaRPr lang="en-GB" dirty="0"/>
          </a:p>
          <a:p>
            <a:r>
              <a:rPr lang="en-GB" dirty="0" err="1"/>
              <a:t>Veel</a:t>
            </a:r>
            <a:r>
              <a:rPr lang="en-GB" dirty="0"/>
              <a:t> troubleshooting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79" y="546756"/>
            <a:ext cx="3457076" cy="21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175" y="4583383"/>
            <a:ext cx="5013282" cy="61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2031B-56C3-47E4-A76D-6F39DD2FC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857" y="3514725"/>
            <a:ext cx="5385031" cy="3127050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099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687</Words>
  <Application>Microsoft Office PowerPoint</Application>
  <PresentationFormat>Widescreen</PresentationFormat>
  <Paragraphs>136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Calibri</vt:lpstr>
      <vt:lpstr>Franklin Gothic atf</vt:lpstr>
      <vt:lpstr>Franklin Gothic atf bold</vt:lpstr>
      <vt:lpstr>Office Theme</vt:lpstr>
      <vt:lpstr>PowerPoint Presentation</vt:lpstr>
      <vt:lpstr>PowerPoint Presentation</vt:lpstr>
      <vt:lpstr>Google Anthos </vt:lpstr>
      <vt:lpstr>Features </vt:lpstr>
      <vt:lpstr>Features </vt:lpstr>
      <vt:lpstr>PowerPoint Presentation</vt:lpstr>
      <vt:lpstr>Kubernetes – Lokale omgeving</vt:lpstr>
      <vt:lpstr>Kubernetes – Lokale omgeving</vt:lpstr>
      <vt:lpstr>Multicloud Clusters</vt:lpstr>
      <vt:lpstr>Multicloud Clusters - AWS</vt:lpstr>
      <vt:lpstr>Multicloud Clusters - AWS</vt:lpstr>
      <vt:lpstr>Multicloud Clusters - Azure</vt:lpstr>
      <vt:lpstr>Multicloud Clusters - Azure</vt:lpstr>
      <vt:lpstr>Multicloud Clusters - Troubleshooting</vt:lpstr>
      <vt:lpstr>Config Management</vt:lpstr>
      <vt:lpstr>Config Management</vt:lpstr>
      <vt:lpstr>VM Migration</vt:lpstr>
      <vt:lpstr>VM Migration - fases</vt:lpstr>
      <vt:lpstr>Service Mesh</vt:lpstr>
      <vt:lpstr>Service Mesh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43</cp:revision>
  <dcterms:created xsi:type="dcterms:W3CDTF">2022-04-13T07:29:23Z</dcterms:created>
  <dcterms:modified xsi:type="dcterms:W3CDTF">2022-04-26T15:29:43Z</dcterms:modified>
</cp:coreProperties>
</file>